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1"/>
  </p:notesMasterIdLst>
  <p:sldIdLst>
    <p:sldId id="426" r:id="rId2"/>
    <p:sldId id="433" r:id="rId3"/>
    <p:sldId id="473" r:id="rId4"/>
    <p:sldId id="474" r:id="rId5"/>
    <p:sldId id="429" r:id="rId6"/>
    <p:sldId id="470" r:id="rId7"/>
    <p:sldId id="471" r:id="rId8"/>
    <p:sldId id="428" r:id="rId9"/>
    <p:sldId id="434" r:id="rId10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  <p:embeddedFont>
      <p:font typeface="Orly's Font 2" panose="020B0604020202020204" charset="0"/>
      <p:regular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9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371600" y="1331892"/>
            <a:ext cx="64008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partition a circle into halves, thirds, or fourths?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3429000" y="2743200"/>
            <a:ext cx="2286000" cy="22860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143000"/>
            <a:ext cx="69723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partition a circle into two, three, and four equal shares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thinking about the different ways to divide a circle.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914400" y="914400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know that the word “partition” has the word “part” in it and that it means to cut into equal parts.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457200" y="2562880"/>
            <a:ext cx="81153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8000" dirty="0" smtClean="0">
                <a:solidFill>
                  <a:schemeClr val="accent5"/>
                </a:solidFill>
                <a:latin typeface="Orly's Font 2" pitchFamily="66" charset="0"/>
              </a:rPr>
              <a:t>partition</a:t>
            </a:r>
            <a:endParaRPr lang="en-US" sz="8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14550" y="2514600"/>
            <a:ext cx="2343150" cy="137171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619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00100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When we talk about equal shares, we mean parts of a whole that are the same size or the same value.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3" t="12325" r="38735" b="25175"/>
          <a:stretch/>
        </p:blipFill>
        <p:spPr>
          <a:xfrm>
            <a:off x="1312832" y="2346798"/>
            <a:ext cx="1859185" cy="26106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1" r="19954" b="5684"/>
          <a:stretch/>
        </p:blipFill>
        <p:spPr>
          <a:xfrm>
            <a:off x="3172017" y="2286000"/>
            <a:ext cx="2799966" cy="27322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3" t="12325" r="38735" b="25175"/>
          <a:stretch/>
        </p:blipFill>
        <p:spPr>
          <a:xfrm>
            <a:off x="5829300" y="2346798"/>
            <a:ext cx="1859185" cy="2610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48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57200" y="914400"/>
            <a:ext cx="8229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When a circle is partitioned into two equal shares, the shares are called “halves.”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82911" y="1943100"/>
            <a:ext cx="0" cy="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e 7"/>
          <p:cNvSpPr/>
          <p:nvPr/>
        </p:nvSpPr>
        <p:spPr>
          <a:xfrm>
            <a:off x="342899" y="1943100"/>
            <a:ext cx="1828800" cy="1828800"/>
          </a:xfrm>
          <a:prstGeom prst="pie">
            <a:avLst>
              <a:gd name="adj1" fmla="val 5410112"/>
              <a:gd name="adj2" fmla="val 16200000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 rot="5400000">
            <a:off x="2400300" y="2349344"/>
            <a:ext cx="2286000" cy="2286000"/>
            <a:chOff x="914400" y="2286000"/>
            <a:chExt cx="2286000" cy="2171700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2057400" y="2286000"/>
              <a:ext cx="0" cy="2171700"/>
            </a:xfrm>
            <a:prstGeom prst="line">
              <a:avLst/>
            </a:prstGeom>
            <a:ln w="3810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2857500" y="2286000"/>
              <a:ext cx="0" cy="0"/>
            </a:xfrm>
            <a:prstGeom prst="line">
              <a:avLst/>
            </a:prstGeom>
            <a:ln w="381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Pie 12"/>
            <p:cNvSpPr/>
            <p:nvPr/>
          </p:nvSpPr>
          <p:spPr>
            <a:xfrm>
              <a:off x="914400" y="2286000"/>
              <a:ext cx="2286000" cy="2171700"/>
            </a:xfrm>
            <a:prstGeom prst="pie">
              <a:avLst>
                <a:gd name="adj1" fmla="val 5410112"/>
                <a:gd name="adj2" fmla="val 16200000"/>
              </a:avLst>
            </a:prstGeom>
            <a:solidFill>
              <a:schemeClr val="accent4"/>
            </a:solidFill>
            <a:ln w="381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cxnSp>
        <p:nvCxnSpPr>
          <p:cNvPr id="17" name="Straight Connector 16"/>
          <p:cNvCxnSpPr/>
          <p:nvPr/>
        </p:nvCxnSpPr>
        <p:spPr>
          <a:xfrm rot="2714841">
            <a:off x="6705533" y="2620260"/>
            <a:ext cx="0" cy="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ie 17"/>
          <p:cNvSpPr/>
          <p:nvPr/>
        </p:nvSpPr>
        <p:spPr>
          <a:xfrm rot="2714841">
            <a:off x="4943146" y="1985969"/>
            <a:ext cx="1600200" cy="1600200"/>
          </a:xfrm>
          <a:prstGeom prst="pie">
            <a:avLst>
              <a:gd name="adj1" fmla="val 5410112"/>
              <a:gd name="adj2" fmla="val 16200000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rot="19036049">
            <a:off x="7613117" y="2381116"/>
            <a:ext cx="0" cy="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ie 22"/>
          <p:cNvSpPr/>
          <p:nvPr/>
        </p:nvSpPr>
        <p:spPr>
          <a:xfrm rot="19036049">
            <a:off x="6754643" y="2595564"/>
            <a:ext cx="2057400" cy="2057400"/>
          </a:xfrm>
          <a:prstGeom prst="pie">
            <a:avLst>
              <a:gd name="adj1" fmla="val 5410112"/>
              <a:gd name="adj2" fmla="val 16200000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Text Placeholder 3"/>
          <p:cNvSpPr txBox="1">
            <a:spLocks/>
          </p:cNvSpPr>
          <p:nvPr/>
        </p:nvSpPr>
        <p:spPr bwMode="auto">
          <a:xfrm>
            <a:off x="114300" y="4848880"/>
            <a:ext cx="891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Two halves equal one whole.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5" name="Pie 24"/>
          <p:cNvSpPr/>
          <p:nvPr/>
        </p:nvSpPr>
        <p:spPr>
          <a:xfrm rot="10800000">
            <a:off x="342899" y="1947058"/>
            <a:ext cx="1828800" cy="1828800"/>
          </a:xfrm>
          <a:prstGeom prst="pie">
            <a:avLst>
              <a:gd name="adj1" fmla="val 5410112"/>
              <a:gd name="adj2" fmla="val 16200000"/>
            </a:avLst>
          </a:prstGeom>
          <a:solidFill>
            <a:schemeClr val="accent6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6" name="Group 25"/>
          <p:cNvGrpSpPr/>
          <p:nvPr/>
        </p:nvGrpSpPr>
        <p:grpSpPr>
          <a:xfrm rot="16200000">
            <a:off x="2400300" y="2361642"/>
            <a:ext cx="2286000" cy="2286000"/>
            <a:chOff x="914400" y="2286000"/>
            <a:chExt cx="2286000" cy="2171700"/>
          </a:xfrm>
          <a:solidFill>
            <a:schemeClr val="accent6"/>
          </a:solidFill>
        </p:grpSpPr>
        <p:cxnSp>
          <p:nvCxnSpPr>
            <p:cNvPr id="27" name="Straight Connector 26"/>
            <p:cNvCxnSpPr/>
            <p:nvPr/>
          </p:nvCxnSpPr>
          <p:spPr>
            <a:xfrm>
              <a:off x="2057400" y="2286000"/>
              <a:ext cx="0" cy="2171700"/>
            </a:xfrm>
            <a:prstGeom prst="line">
              <a:avLst/>
            </a:prstGeom>
            <a:grp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2857500" y="2286000"/>
              <a:ext cx="0" cy="0"/>
            </a:xfrm>
            <a:prstGeom prst="line">
              <a:avLst/>
            </a:prstGeom>
            <a:grp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Pie 28"/>
            <p:cNvSpPr/>
            <p:nvPr/>
          </p:nvSpPr>
          <p:spPr>
            <a:xfrm>
              <a:off x="914400" y="2286000"/>
              <a:ext cx="2286000" cy="2171700"/>
            </a:xfrm>
            <a:prstGeom prst="pie">
              <a:avLst>
                <a:gd name="adj1" fmla="val 5410112"/>
                <a:gd name="adj2" fmla="val 16200000"/>
              </a:avLst>
            </a:prstGeom>
            <a:grp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0" name="Pie 29"/>
          <p:cNvSpPr/>
          <p:nvPr/>
        </p:nvSpPr>
        <p:spPr>
          <a:xfrm rot="13550486">
            <a:off x="4943035" y="1985859"/>
            <a:ext cx="1600200" cy="1600200"/>
          </a:xfrm>
          <a:prstGeom prst="pie">
            <a:avLst>
              <a:gd name="adj1" fmla="val 5410112"/>
              <a:gd name="adj2" fmla="val 16200000"/>
            </a:avLst>
          </a:prstGeom>
          <a:solidFill>
            <a:schemeClr val="accent6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Pie 30"/>
          <p:cNvSpPr/>
          <p:nvPr/>
        </p:nvSpPr>
        <p:spPr>
          <a:xfrm rot="8197797">
            <a:off x="6754091" y="2596114"/>
            <a:ext cx="2057400" cy="2057400"/>
          </a:xfrm>
          <a:prstGeom prst="pie">
            <a:avLst>
              <a:gd name="adj1" fmla="val 5410112"/>
              <a:gd name="adj2" fmla="val 16200000"/>
            </a:avLst>
          </a:prstGeom>
          <a:solidFill>
            <a:schemeClr val="accent6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18" grpId="0" animBg="1"/>
      <p:bldP spid="23" grpId="0" animBg="1"/>
      <p:bldP spid="24" grpId="0"/>
      <p:bldP spid="25" grpId="0" animBg="1"/>
      <p:bldP spid="30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342900" y="914400"/>
            <a:ext cx="8458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When a circle is partitioned into three equal shares, the shares are called “thirds.”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1" name="Cloud Callout 20"/>
          <p:cNvSpPr/>
          <p:nvPr/>
        </p:nvSpPr>
        <p:spPr>
          <a:xfrm>
            <a:off x="6333384" y="1943099"/>
            <a:ext cx="2651759" cy="2286001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29400" y="2571013"/>
            <a:ext cx="2171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Three thirds equal one whole.</a:t>
            </a:r>
          </a:p>
        </p:txBody>
      </p:sp>
      <p:sp>
        <p:nvSpPr>
          <p:cNvPr id="5" name="Pie 4"/>
          <p:cNvSpPr/>
          <p:nvPr/>
        </p:nvSpPr>
        <p:spPr>
          <a:xfrm>
            <a:off x="866883" y="2744694"/>
            <a:ext cx="1828800" cy="1828800"/>
          </a:xfrm>
          <a:prstGeom prst="pie">
            <a:avLst>
              <a:gd name="adj1" fmla="val 9123935"/>
              <a:gd name="adj2" fmla="val 16200000"/>
            </a:avLst>
          </a:prstGeom>
          <a:solidFill>
            <a:schemeClr val="accent6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Pie 22"/>
          <p:cNvSpPr/>
          <p:nvPr/>
        </p:nvSpPr>
        <p:spPr>
          <a:xfrm rot="14484460">
            <a:off x="866882" y="2744693"/>
            <a:ext cx="1828800" cy="1828800"/>
          </a:xfrm>
          <a:prstGeom prst="pie">
            <a:avLst>
              <a:gd name="adj1" fmla="val 8951814"/>
              <a:gd name="adj2" fmla="val 16200000"/>
            </a:avLst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Pie 23"/>
          <p:cNvSpPr/>
          <p:nvPr/>
        </p:nvSpPr>
        <p:spPr>
          <a:xfrm rot="7305714">
            <a:off x="866883" y="2744694"/>
            <a:ext cx="1828800" cy="1828800"/>
          </a:xfrm>
          <a:prstGeom prst="pie">
            <a:avLst>
              <a:gd name="adj1" fmla="val 8951814"/>
              <a:gd name="adj2" fmla="val 16200000"/>
            </a:avLst>
          </a:prstGeom>
          <a:solidFill>
            <a:schemeClr val="accent2"/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Pie 24"/>
          <p:cNvSpPr/>
          <p:nvPr/>
        </p:nvSpPr>
        <p:spPr>
          <a:xfrm rot="17875758">
            <a:off x="3200402" y="2351183"/>
            <a:ext cx="2743199" cy="2743199"/>
          </a:xfrm>
          <a:prstGeom prst="pie">
            <a:avLst>
              <a:gd name="adj1" fmla="val 9123935"/>
              <a:gd name="adj2" fmla="val 16200000"/>
            </a:avLst>
          </a:prstGeom>
          <a:solidFill>
            <a:schemeClr val="accent6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Pie 25"/>
          <p:cNvSpPr/>
          <p:nvPr/>
        </p:nvSpPr>
        <p:spPr>
          <a:xfrm rot="10760218">
            <a:off x="3200400" y="2351184"/>
            <a:ext cx="2743199" cy="2743199"/>
          </a:xfrm>
          <a:prstGeom prst="pie">
            <a:avLst>
              <a:gd name="adj1" fmla="val 8951814"/>
              <a:gd name="adj2" fmla="val 16200000"/>
            </a:avLst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Pie 26"/>
          <p:cNvSpPr/>
          <p:nvPr/>
        </p:nvSpPr>
        <p:spPr>
          <a:xfrm rot="3581472">
            <a:off x="3200402" y="2351183"/>
            <a:ext cx="2743199" cy="2743199"/>
          </a:xfrm>
          <a:prstGeom prst="pie">
            <a:avLst>
              <a:gd name="adj1" fmla="val 8951814"/>
              <a:gd name="adj2" fmla="val 16200000"/>
            </a:avLst>
          </a:prstGeom>
          <a:solidFill>
            <a:schemeClr val="accent2"/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1" grpId="0" animBg="1"/>
      <p:bldP spid="22" grpId="0"/>
      <p:bldP spid="5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228600" y="914400"/>
            <a:ext cx="8686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When a circle is partitioned into four equal pieces, the pieces are called “fourths.”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" name="Cloud Callout 13"/>
          <p:cNvSpPr/>
          <p:nvPr/>
        </p:nvSpPr>
        <p:spPr>
          <a:xfrm>
            <a:off x="5143500" y="2000250"/>
            <a:ext cx="3657600" cy="2000250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52106" y="2606814"/>
            <a:ext cx="29954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Four fourths equal one whole</a:t>
            </a:r>
          </a:p>
        </p:txBody>
      </p:sp>
      <p:sp>
        <p:nvSpPr>
          <p:cNvPr id="2" name="Pie 1"/>
          <p:cNvSpPr/>
          <p:nvPr/>
        </p:nvSpPr>
        <p:spPr>
          <a:xfrm>
            <a:off x="571500" y="2400300"/>
            <a:ext cx="1828800" cy="1828800"/>
          </a:xfrm>
          <a:prstGeom prst="pie">
            <a:avLst>
              <a:gd name="adj1" fmla="val 10799998"/>
              <a:gd name="adj2" fmla="val 16200000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Pie 15"/>
          <p:cNvSpPr/>
          <p:nvPr/>
        </p:nvSpPr>
        <p:spPr>
          <a:xfrm rot="16200000">
            <a:off x="571502" y="2400300"/>
            <a:ext cx="1828800" cy="1828800"/>
          </a:xfrm>
          <a:prstGeom prst="pie">
            <a:avLst>
              <a:gd name="adj1" fmla="val 10799998"/>
              <a:gd name="adj2" fmla="val 16200000"/>
            </a:avLst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Pie 16"/>
          <p:cNvSpPr/>
          <p:nvPr/>
        </p:nvSpPr>
        <p:spPr>
          <a:xfrm rot="10800000">
            <a:off x="571503" y="2400301"/>
            <a:ext cx="1828800" cy="1828800"/>
          </a:xfrm>
          <a:prstGeom prst="pie">
            <a:avLst>
              <a:gd name="adj1" fmla="val 10799998"/>
              <a:gd name="adj2" fmla="val 16200000"/>
            </a:avLst>
          </a:prstGeom>
          <a:solidFill>
            <a:schemeClr val="accent6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Pie 17"/>
          <p:cNvSpPr/>
          <p:nvPr/>
        </p:nvSpPr>
        <p:spPr>
          <a:xfrm rot="5400000">
            <a:off x="571503" y="2400300"/>
            <a:ext cx="1828800" cy="1828800"/>
          </a:xfrm>
          <a:prstGeom prst="pie">
            <a:avLst>
              <a:gd name="adj1" fmla="val 10799998"/>
              <a:gd name="adj2" fmla="val 16200000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Pie 18"/>
          <p:cNvSpPr/>
          <p:nvPr/>
        </p:nvSpPr>
        <p:spPr>
          <a:xfrm>
            <a:off x="2743200" y="2171701"/>
            <a:ext cx="2286000" cy="2286000"/>
          </a:xfrm>
          <a:prstGeom prst="pie">
            <a:avLst>
              <a:gd name="adj1" fmla="val 10799998"/>
              <a:gd name="adj2" fmla="val 16200000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Pie 19"/>
          <p:cNvSpPr/>
          <p:nvPr/>
        </p:nvSpPr>
        <p:spPr>
          <a:xfrm rot="16200000">
            <a:off x="2743200" y="2186169"/>
            <a:ext cx="2286000" cy="2286000"/>
          </a:xfrm>
          <a:prstGeom prst="pie">
            <a:avLst>
              <a:gd name="adj1" fmla="val 10799998"/>
              <a:gd name="adj2" fmla="val 16200000"/>
            </a:avLst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Pie 20"/>
          <p:cNvSpPr/>
          <p:nvPr/>
        </p:nvSpPr>
        <p:spPr>
          <a:xfrm rot="10800000">
            <a:off x="2743200" y="2186169"/>
            <a:ext cx="2286000" cy="2286000"/>
          </a:xfrm>
          <a:prstGeom prst="pie">
            <a:avLst>
              <a:gd name="adj1" fmla="val 10799998"/>
              <a:gd name="adj2" fmla="val 16200000"/>
            </a:avLst>
          </a:prstGeom>
          <a:solidFill>
            <a:schemeClr val="accent6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Pie 21"/>
          <p:cNvSpPr/>
          <p:nvPr/>
        </p:nvSpPr>
        <p:spPr>
          <a:xfrm rot="5400000">
            <a:off x="2743200" y="2171701"/>
            <a:ext cx="2286000" cy="2286000"/>
          </a:xfrm>
          <a:prstGeom prst="pie">
            <a:avLst>
              <a:gd name="adj1" fmla="val 10799998"/>
              <a:gd name="adj2" fmla="val 16200000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4" grpId="0" animBg="1"/>
      <p:bldP spid="15" grpId="0"/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14400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Some may think that halves is two pieces, thirds is three pieces, and fourths is four pieces.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534655" y="2897325"/>
            <a:ext cx="1828800" cy="1828800"/>
            <a:chOff x="5600700" y="2286000"/>
            <a:chExt cx="2057400" cy="2057400"/>
          </a:xfrm>
        </p:grpSpPr>
        <p:sp>
          <p:nvSpPr>
            <p:cNvPr id="5" name="Oval 4"/>
            <p:cNvSpPr/>
            <p:nvPr/>
          </p:nvSpPr>
          <p:spPr>
            <a:xfrm>
              <a:off x="5600700" y="2286000"/>
              <a:ext cx="2057400" cy="2057400"/>
            </a:xfrm>
            <a:prstGeom prst="ellipse">
              <a:avLst/>
            </a:prstGeom>
            <a:solidFill>
              <a:schemeClr val="accent6"/>
            </a:solidFill>
            <a:ln w="381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6" name="Straight Connector 5"/>
            <p:cNvCxnSpPr>
              <a:stCxn id="5" idx="0"/>
              <a:endCxn id="5" idx="4"/>
            </p:cNvCxnSpPr>
            <p:nvPr/>
          </p:nvCxnSpPr>
          <p:spPr>
            <a:xfrm>
              <a:off x="6629400" y="2286000"/>
              <a:ext cx="0" cy="2057400"/>
            </a:xfrm>
            <a:prstGeom prst="line">
              <a:avLst/>
            </a:prstGeom>
            <a:ln w="3810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>
              <a:stCxn id="5" idx="2"/>
              <a:endCxn id="5" idx="6"/>
            </p:cNvCxnSpPr>
            <p:nvPr/>
          </p:nvCxnSpPr>
          <p:spPr>
            <a:xfrm>
              <a:off x="5600700" y="3314700"/>
              <a:ext cx="2057400" cy="0"/>
            </a:xfrm>
            <a:prstGeom prst="line">
              <a:avLst/>
            </a:prstGeom>
            <a:ln w="3810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/>
          <p:cNvGrpSpPr/>
          <p:nvPr/>
        </p:nvGrpSpPr>
        <p:grpSpPr>
          <a:xfrm>
            <a:off x="2351859" y="2913142"/>
            <a:ext cx="1828800" cy="1831696"/>
            <a:chOff x="1028701" y="2743200"/>
            <a:chExt cx="2350910" cy="2288896"/>
          </a:xfrm>
        </p:grpSpPr>
        <p:sp>
          <p:nvSpPr>
            <p:cNvPr id="9" name="Oval 8"/>
            <p:cNvSpPr/>
            <p:nvPr/>
          </p:nvSpPr>
          <p:spPr>
            <a:xfrm rot="6831359">
              <a:off x="1061024" y="2713510"/>
              <a:ext cx="2286263" cy="2350910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6831359">
              <a:off x="2741670" y="3536886"/>
              <a:ext cx="0" cy="1175455"/>
            </a:xfrm>
            <a:prstGeom prst="line">
              <a:avLst/>
            </a:prstGeom>
            <a:ln w="381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V="1">
              <a:off x="1143000" y="3886212"/>
              <a:ext cx="1061154" cy="476102"/>
            </a:xfrm>
            <a:prstGeom prst="line">
              <a:avLst/>
            </a:prstGeom>
            <a:ln w="381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2204155" y="2743200"/>
              <a:ext cx="0" cy="1145765"/>
            </a:xfrm>
            <a:prstGeom prst="line">
              <a:avLst/>
            </a:prstGeom>
            <a:ln w="381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282414" y="2897717"/>
            <a:ext cx="1828800" cy="1828408"/>
            <a:chOff x="5715000" y="3200400"/>
            <a:chExt cx="1828800" cy="1828408"/>
          </a:xfrm>
        </p:grpSpPr>
        <p:sp>
          <p:nvSpPr>
            <p:cNvPr id="14" name="Oval 13"/>
            <p:cNvSpPr/>
            <p:nvPr/>
          </p:nvSpPr>
          <p:spPr>
            <a:xfrm>
              <a:off x="5715000" y="3200400"/>
              <a:ext cx="1828800" cy="1828408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16" name="Straight Connector 15"/>
            <p:cNvCxnSpPr>
              <a:stCxn id="14" idx="0"/>
              <a:endCxn id="14" idx="4"/>
            </p:cNvCxnSpPr>
            <p:nvPr/>
          </p:nvCxnSpPr>
          <p:spPr>
            <a:xfrm>
              <a:off x="6629400" y="3200400"/>
              <a:ext cx="0" cy="1828408"/>
            </a:xfrm>
            <a:prstGeom prst="line">
              <a:avLst/>
            </a:prstGeom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Oval Callout 17"/>
          <p:cNvSpPr/>
          <p:nvPr/>
        </p:nvSpPr>
        <p:spPr>
          <a:xfrm>
            <a:off x="6561691" y="2231856"/>
            <a:ext cx="2353709" cy="1425744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75988" y="2457271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pieces must be EQUAL.</a:t>
            </a:r>
          </a:p>
        </p:txBody>
      </p:sp>
      <p:sp>
        <p:nvSpPr>
          <p:cNvPr id="4" name="Oval 3"/>
          <p:cNvSpPr/>
          <p:nvPr/>
        </p:nvSpPr>
        <p:spPr>
          <a:xfrm>
            <a:off x="282414" y="2897325"/>
            <a:ext cx="1828800" cy="18288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485900" y="2944728"/>
            <a:ext cx="0" cy="1741572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2351858" y="2897325"/>
            <a:ext cx="1828800" cy="182880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2435375" y="3429000"/>
            <a:ext cx="1661763" cy="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435374" y="4186170"/>
            <a:ext cx="1661763" cy="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4534655" y="2897325"/>
            <a:ext cx="1828800" cy="1828800"/>
          </a:xfrm>
          <a:prstGeom prst="ellipse">
            <a:avLst/>
          </a:prstGeom>
          <a:solidFill>
            <a:schemeClr val="accent6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5029200" y="3000465"/>
            <a:ext cx="685800" cy="1685835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5143500" y="2913142"/>
            <a:ext cx="571500" cy="1773158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8" grpId="0" animBg="1"/>
      <p:bldP spid="19" grpId="0"/>
      <p:bldP spid="4" grpId="0" animBg="1"/>
      <p:bldP spid="4" grpId="1" animBg="1"/>
      <p:bldP spid="24" grpId="0" animBg="1"/>
      <p:bldP spid="24" grpId="1" animBg="1"/>
      <p:bldP spid="28" grpId="0" animBg="1"/>
      <p:bldP spid="2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143000"/>
            <a:ext cx="7429500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partition a circle into two, three, and four equal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shares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thinking about the different ways to divide a circle.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5682</TotalTime>
  <Words>228</Words>
  <Application>Microsoft Office PowerPoint</Application>
  <PresentationFormat>On-screen Show (16:10)</PresentationFormat>
  <Paragraphs>22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Courier New</vt:lpstr>
      <vt:lpstr>Wingdings</vt:lpstr>
      <vt:lpstr>Calibri</vt:lpstr>
      <vt:lpstr>Verdana</vt:lpstr>
      <vt:lpstr>Orly's Font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276</cp:revision>
  <dcterms:created xsi:type="dcterms:W3CDTF">2011-06-12T17:04:43Z</dcterms:created>
  <dcterms:modified xsi:type="dcterms:W3CDTF">2015-06-07T13:11:08Z</dcterms:modified>
</cp:coreProperties>
</file>